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05" r:id="rId4"/>
    <p:sldId id="306" r:id="rId5"/>
    <p:sldId id="314" r:id="rId6"/>
    <p:sldId id="315" r:id="rId7"/>
    <p:sldId id="312" r:id="rId8"/>
    <p:sldId id="313" r:id="rId9"/>
    <p:sldId id="316" r:id="rId10"/>
    <p:sldId id="307" r:id="rId11"/>
    <p:sldId id="311" r:id="rId12"/>
    <p:sldId id="3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3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1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9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tsavers.org/pdf/ibm/360/princOps/A22-6821-7_360PrincOpsDec67.pdf" TargetMode="External"/><Relationship Id="rId2" Type="http://schemas.openxmlformats.org/officeDocument/2006/relationships/hyperlink" Target="http://www.bitsavers.org/pdf/ibm/360/funcChar/A22-6916-1_360-85_funcChar_Jun68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IBM_System/360_architecture#Operator_controls" TargetMode="External"/><Relationship Id="rId5" Type="http://schemas.openxmlformats.org/officeDocument/2006/relationships/hyperlink" Target="http://bitsavers.org/pdf/ibm/360/funcChar/A22-6907-2_360-91_funcChar.pdf" TargetMode="External"/><Relationship Id="rId4" Type="http://schemas.openxmlformats.org/officeDocument/2006/relationships/hyperlink" Target="https://www.nbcnews.com/tech/gadgets/5-reasons-love-mad-mens-new-star-ibm-360-n101716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:Operating System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Title: IBM System/360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1.Deshmukh.P                                        210618104011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2.Aravindar.G.D                                     210618104004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3.Mohamad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Ameer.A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               210618104029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4.Ajith.S                                                   210618104003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5.Pradeep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6.Sanjeev</a:t>
            </a: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Computer Science and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A1DE53-ABA8-414A-9685-5FB06462FF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78691"/>
            <a:ext cx="762651" cy="87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Result &amp;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cost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technical staff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Hardware crash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 men(Thomas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J.Watson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Vin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Learson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553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Future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Palatino Linotype" pitchFamily="18" charset="0"/>
              </a:rPr>
              <a:t>VS series</a:t>
            </a:r>
          </a:p>
          <a:p>
            <a:r>
              <a:rPr lang="en-US" sz="2000" dirty="0">
                <a:latin typeface="Palatino Linotype" pitchFamily="18" charset="0"/>
              </a:rPr>
              <a:t>XE series</a:t>
            </a:r>
          </a:p>
          <a:p>
            <a:r>
              <a:rPr lang="en-US" sz="2000" dirty="0">
                <a:latin typeface="Palatino Linotype" pitchFamily="18" charset="0"/>
              </a:rPr>
              <a:t>XYS series</a:t>
            </a:r>
          </a:p>
          <a:p>
            <a:r>
              <a:rPr lang="en-US" sz="2000" dirty="0">
                <a:latin typeface="Palatino Linotype" pitchFamily="18" charset="0"/>
              </a:rPr>
              <a:t>XYN series</a:t>
            </a:r>
          </a:p>
          <a:p>
            <a:r>
              <a:rPr lang="en-US" sz="2000" dirty="0">
                <a:latin typeface="Palatino Linotype" pitchFamily="18" charset="0"/>
              </a:rPr>
              <a:t>XC6 series</a:t>
            </a:r>
          </a:p>
          <a:p>
            <a:r>
              <a:rPr lang="en-US" sz="2000" dirty="0">
                <a:latin typeface="Palatino Linotype" pitchFamily="18" charset="0"/>
              </a:rPr>
              <a:t>A01 series</a:t>
            </a:r>
          </a:p>
          <a:p>
            <a:r>
              <a:rPr lang="en-US" sz="2000" dirty="0">
                <a:latin typeface="Palatino Linotype" pitchFamily="18" charset="0"/>
              </a:rPr>
              <a:t>ZOS series</a:t>
            </a:r>
          </a:p>
          <a:p>
            <a:r>
              <a:rPr lang="en-US" sz="2000">
                <a:latin typeface="Palatino Linotype" pitchFamily="18" charset="0"/>
              </a:rPr>
              <a:t>I series</a:t>
            </a: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626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IBM (June 1968), </a:t>
            </a:r>
            <a:r>
              <a:rPr lang="en-IN" sz="20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IBM System/360 Model 85 Functional Characteristics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(PDF), SECOND EDITION, A22-6916-1.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IBM (September 1968), 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IBM System/360 Principles of Operation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(PDF), Eighth Edition, A22-6821-7. Revised by IBM (May 12, 1970), ibid., GN22-0354. and IBM (June 8, 1970), ibid., GN22-0361.</a:t>
            </a:r>
          </a:p>
          <a:p>
            <a:r>
              <a:rPr lang="en-IN" sz="2000" dirty="0">
                <a:hlinkClick r:id="rId4"/>
              </a:rPr>
              <a:t>https://www.nbcnews.com/tech/gadgets/5-reasons-love-mad-mens-new-star-ibm-360-n101716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IBM (1968-03-18), </a:t>
            </a:r>
            <a:r>
              <a:rPr lang="en-IN" sz="20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IBM System/360 Model 91 Functional Characteristics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(PDF), Third Edition, A22-6907-2.</a:t>
            </a:r>
          </a:p>
          <a:p>
            <a:r>
              <a:rPr lang="en-IN" sz="2000" dirty="0">
                <a:hlinkClick r:id="rId6"/>
              </a:rPr>
              <a:t>https://en.wikipedia.org/wiki/IBM_System/360_architecture#Operator_controls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t>3/26/2020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241063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8403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Palatino Linotype" pitchFamily="18" charset="0"/>
              </a:rPr>
              <a:t>Objective</a:t>
            </a:r>
            <a:endParaRPr lang="en-US" sz="28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838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dirty="0">
                <a:latin typeface="Palatino Linotype" pitchFamily="18" charset="0"/>
                <a:cs typeface="Times New Roman" pitchFamily="18" charset="0"/>
              </a:rPr>
              <a:t>To study about the world’s first Operating system.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Palatino Linotype" pitchFamily="18" charset="0"/>
                <a:cs typeface="Times New Roman" pitchFamily="18" charset="0"/>
              </a:rPr>
              <a:t>Cost of the Operating System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Palatino Linotype" pitchFamily="18" charset="0"/>
                <a:cs typeface="Times New Roman" pitchFamily="18" charset="0"/>
              </a:rPr>
              <a:t>Architecture of the World’s first Operating System</a:t>
            </a: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1026" name="Picture 2" descr="Image result for IBM System/360">
            <a:extLst>
              <a:ext uri="{FF2B5EF4-FFF2-40B4-BE49-F238E27FC236}">
                <a16:creationId xmlns:a16="http://schemas.microsoft.com/office/drawing/2014/main" id="{EC30A4D0-23CE-4780-8460-1509F6D14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75" y="2514600"/>
            <a:ext cx="42862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15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Technical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3739" y="1311275"/>
            <a:ext cx="9002661" cy="54102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Batch Processing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 disk permanent storage device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selectron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tube, punch cards, punched tape, Magnetic drum memory)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</a:p>
          <a:p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00022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Palatino Linotype" pitchFamily="18" charset="0"/>
              </a:rPr>
              <a:t>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   32-bit general-purpose registers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    64-bit floating point registers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64-bit processor status register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24-bit (16 MB) byte-addressable memory space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C762-A60B-4C36-9245-B0EACBDC4A0D}" type="datetime1">
              <a:rPr lang="en-US" smtClean="0"/>
              <a:t>3/26/2020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287244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bit bytes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Halfword(2 bytes),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Fullword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 bytes), doubleword(8 bytes),quad word(16 bytes)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16,777,216 bytes of memory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67 = 4,294,967,296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85888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Instruction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RR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(two bytes)    1 byte-------&gt; two 4-bit registers</a:t>
            </a:r>
          </a:p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(four bytes) 1 byte-----&gt; two register numbers</a:t>
            </a:r>
          </a:p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RX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(four bytes)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- 0 to 3 bits ------&gt;  register number or modifier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- 4 to 7 bits ------&gt;  index of register number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(four bytes)    1 byte-----&gt; immediate field</a:t>
            </a:r>
          </a:p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(six bytes)    1 byte-----&gt; two 4-bit length fields or one 8-bit length field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16401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Operator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Reset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 Program Load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 pull switch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on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Off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Interrupt key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 light(CPU Stopped)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 Key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Key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186423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Other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Palatino Linotype" pitchFamily="18" charset="0"/>
              </a:rPr>
              <a:t>Byte-aligned Operands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Decimal arithmetic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Floating-point arithmetic( 4 64-bit floating registers)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Multi-system operation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Storage protection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 a defective application from writing)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82241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itchFamily="18" charset="0"/>
              </a:rPr>
              <a:t>Facts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Changed everything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computer able to upgrade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$5 billion to develop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Backstory 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“Jewel" of the office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val="234099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1609</TotalTime>
  <Words>274</Words>
  <Application>Microsoft Office PowerPoint</Application>
  <PresentationFormat>On-screen Show (4:3)</PresentationFormat>
  <Paragraphs>133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Palatino Linotype</vt:lpstr>
      <vt:lpstr>Times New Roman</vt:lpstr>
      <vt:lpstr>Office Theme</vt:lpstr>
      <vt:lpstr>  Subject Name :Operating System  Presentation  Title: IBM System/360 </vt:lpstr>
      <vt:lpstr>Objective</vt:lpstr>
      <vt:lpstr>Technical Details</vt:lpstr>
      <vt:lpstr>Features</vt:lpstr>
      <vt:lpstr>Memory</vt:lpstr>
      <vt:lpstr>Instruction Formats</vt:lpstr>
      <vt:lpstr>Operator Controls</vt:lpstr>
      <vt:lpstr>Other Features</vt:lpstr>
      <vt:lpstr>Facts</vt:lpstr>
      <vt:lpstr>Result &amp; Discussion</vt:lpstr>
      <vt:lpstr>Future Scope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Deshmukh.P</dc:creator>
  <cp:lastModifiedBy>Windows User</cp:lastModifiedBy>
  <cp:revision>115</cp:revision>
  <dcterms:created xsi:type="dcterms:W3CDTF">2015-04-07T04:42:07Z</dcterms:created>
  <dcterms:modified xsi:type="dcterms:W3CDTF">2020-03-26T16:15:06Z</dcterms:modified>
</cp:coreProperties>
</file>